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4.png" ContentType="image/png"/>
  <Override PartName="/ppt/media/image1.png" ContentType="image/png"/>
  <Override PartName="/ppt/media/image2.png" ContentType="image/png"/>
  <Override PartName="/ppt/media/image11.jpeg" ContentType="image/jpeg"/>
  <Override PartName="/ppt/media/image9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hyperlink" Target="https://cms.uom.edu.pk/web/login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uom.edu.pk/" TargetMode="External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047640" y="3749040"/>
            <a:ext cx="3239640" cy="6503400"/>
          </a:xfrm>
          <a:custGeom>
            <a:avLst/>
            <a:gdLst/>
            <a:ah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" name="Group 2"/>
          <p:cNvGrpSpPr/>
          <p:nvPr/>
        </p:nvGrpSpPr>
        <p:grpSpPr>
          <a:xfrm>
            <a:off x="13032360" y="-72000"/>
            <a:ext cx="5347080" cy="10359000"/>
            <a:chOff x="13032360" y="-72000"/>
            <a:chExt cx="5347080" cy="10359000"/>
          </a:xfrm>
        </p:grpSpPr>
        <p:sp>
          <p:nvSpPr>
            <p:cNvPr id="40" name="CustomShape 3"/>
            <p:cNvSpPr/>
            <p:nvPr/>
          </p:nvSpPr>
          <p:spPr>
            <a:xfrm>
              <a:off x="13032360" y="-15480"/>
              <a:ext cx="5347080" cy="10302480"/>
            </a:xfrm>
            <a:custGeom>
              <a:avLst/>
              <a:gdLst/>
              <a:ah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"/>
            <p:cNvSpPr/>
            <p:nvPr/>
          </p:nvSpPr>
          <p:spPr>
            <a:xfrm>
              <a:off x="13032360" y="-72000"/>
              <a:ext cx="5347080" cy="1035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" name="Group 5"/>
          <p:cNvGrpSpPr/>
          <p:nvPr/>
        </p:nvGrpSpPr>
        <p:grpSpPr>
          <a:xfrm>
            <a:off x="1057320" y="3417120"/>
            <a:ext cx="78120" cy="3633840"/>
            <a:chOff x="1057320" y="3417120"/>
            <a:chExt cx="78120" cy="3633840"/>
          </a:xfrm>
        </p:grpSpPr>
        <p:sp>
          <p:nvSpPr>
            <p:cNvPr id="43" name="CustomShape 6"/>
            <p:cNvSpPr/>
            <p:nvPr/>
          </p:nvSpPr>
          <p:spPr>
            <a:xfrm>
              <a:off x="1057320" y="3489480"/>
              <a:ext cx="78120" cy="3561480"/>
            </a:xfrm>
            <a:custGeom>
              <a:avLst/>
              <a:gdLst/>
              <a:ah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7"/>
            <p:cNvSpPr/>
            <p:nvPr/>
          </p:nvSpPr>
          <p:spPr>
            <a:xfrm>
              <a:off x="1057320" y="3417120"/>
              <a:ext cx="78120" cy="363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" name="Group 8"/>
          <p:cNvGrpSpPr/>
          <p:nvPr/>
        </p:nvGrpSpPr>
        <p:grpSpPr>
          <a:xfrm>
            <a:off x="11218680" y="3269880"/>
            <a:ext cx="4440960" cy="4440960"/>
            <a:chOff x="11218680" y="3269880"/>
            <a:chExt cx="4440960" cy="4440960"/>
          </a:xfrm>
        </p:grpSpPr>
        <p:sp>
          <p:nvSpPr>
            <p:cNvPr id="46" name="CustomShape 9"/>
            <p:cNvSpPr/>
            <p:nvPr/>
          </p:nvSpPr>
          <p:spPr>
            <a:xfrm>
              <a:off x="11218680" y="3269880"/>
              <a:ext cx="4440960" cy="44409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10"/>
            <p:cNvSpPr/>
            <p:nvPr/>
          </p:nvSpPr>
          <p:spPr>
            <a:xfrm>
              <a:off x="11634840" y="3530160"/>
              <a:ext cx="3608280" cy="376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CustomShape 11"/>
          <p:cNvSpPr/>
          <p:nvPr/>
        </p:nvSpPr>
        <p:spPr>
          <a:xfrm>
            <a:off x="11103120" y="3854160"/>
            <a:ext cx="4499280" cy="3692160"/>
          </a:xfrm>
          <a:custGeom>
            <a:avLst/>
            <a:gdLst/>
            <a:ahLst/>
            <a:rect l="l" t="t" r="r" b="b"/>
            <a:pathLst>
              <a:path w="4499864" h="3692992">
                <a:moveTo>
                  <a:pt x="0" y="0"/>
                </a:moveTo>
                <a:lnTo>
                  <a:pt x="4499864" y="0"/>
                </a:lnTo>
                <a:lnTo>
                  <a:pt x="4499864" y="3692992"/>
                </a:lnTo>
                <a:lnTo>
                  <a:pt x="0" y="36929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12"/>
          <p:cNvSpPr/>
          <p:nvPr/>
        </p:nvSpPr>
        <p:spPr>
          <a:xfrm>
            <a:off x="1371600" y="3511080"/>
            <a:ext cx="9036000" cy="133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11"/>
              </a:lnSpc>
            </a:pPr>
            <a:r>
              <a:rPr b="1" lang="en-US" sz="7510" spc="-151" strike="noStrike">
                <a:solidFill>
                  <a:srgbClr val="191919"/>
                </a:solidFill>
                <a:latin typeface="Open Sauce Bold"/>
                <a:ea typeface="Open Sauce Bold"/>
              </a:rPr>
              <a:t>Student Record</a:t>
            </a:r>
            <a:endParaRPr b="0" lang="en-US" sz="7510" spc="-1" strike="noStrike"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371600" y="4754880"/>
            <a:ext cx="8292960" cy="13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11"/>
              </a:lnSpc>
            </a:pPr>
            <a:r>
              <a:rPr b="1" lang="en-US" sz="7510" spc="-151" strike="noStrike">
                <a:solidFill>
                  <a:srgbClr val="191919"/>
                </a:solidFill>
                <a:latin typeface="Open Sauce Bold"/>
                <a:ea typeface="Open Sauce Bold"/>
              </a:rPr>
              <a:t>Updation  </a:t>
            </a:r>
            <a:r>
              <a:rPr b="1" lang="en-US" sz="11650" spc="-233" strike="noStrike">
                <a:solidFill>
                  <a:srgbClr val="191919"/>
                </a:solidFill>
                <a:latin typeface="Open Sauce Heavy"/>
                <a:ea typeface="Open Sauce Heavy"/>
              </a:rPr>
              <a:t> </a:t>
            </a:r>
            <a:endParaRPr b="0" lang="en-US" sz="11650" spc="-1" strike="noStrike"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371600" y="6417000"/>
            <a:ext cx="683172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95"/>
              </a:lnSpc>
            </a:pPr>
            <a:r>
              <a:rPr b="0" lang="en-US" sz="3020" spc="236" strike="noStrike">
                <a:solidFill>
                  <a:srgbClr val="191919"/>
                </a:solidFill>
                <a:latin typeface="Open Sauce"/>
                <a:ea typeface="Open Sauce"/>
              </a:rPr>
              <a:t>https://cms.uom.edu.pk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3198680" y="2490840"/>
            <a:ext cx="33321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118"/>
              </a:lnSpc>
            </a:pPr>
            <a:r>
              <a:rPr b="0" lang="en-US" sz="2400" spc="-1" strike="noStrike">
                <a:solidFill>
                  <a:srgbClr val="fdfbfb"/>
                </a:solidFill>
                <a:latin typeface="Open Sauce"/>
                <a:ea typeface="Open Sauce"/>
              </a:rPr>
              <a:t>Directorate of IT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ts val="3118"/>
              </a:lnSpc>
            </a:pPr>
            <a:r>
              <a:rPr b="0" lang="en-US" sz="2400" spc="-1" strike="noStrike">
                <a:solidFill>
                  <a:srgbClr val="fdfbfb"/>
                </a:solidFill>
                <a:latin typeface="Open Sauce"/>
                <a:ea typeface="Open Sauce"/>
              </a:rPr>
              <a:t>University of Malakand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13754880" y="-2201040"/>
            <a:ext cx="5657040" cy="5657040"/>
            <a:chOff x="13754880" y="-2201040"/>
            <a:chExt cx="5657040" cy="5657040"/>
          </a:xfrm>
        </p:grpSpPr>
        <p:sp>
          <p:nvSpPr>
            <p:cNvPr id="54" name="CustomShape 2"/>
            <p:cNvSpPr/>
            <p:nvPr/>
          </p:nvSpPr>
          <p:spPr>
            <a:xfrm>
              <a:off x="13754880" y="-2201040"/>
              <a:ext cx="5657040" cy="56570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14285160" y="-1802880"/>
              <a:ext cx="4596120" cy="472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" name="CustomShape 4"/>
          <p:cNvSpPr/>
          <p:nvPr/>
        </p:nvSpPr>
        <p:spPr>
          <a:xfrm>
            <a:off x="2446200" y="1720080"/>
            <a:ext cx="3629160" cy="8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644"/>
              </a:lnSpc>
              <a:tabLst>
                <a:tab algn="l" pos="0"/>
              </a:tabLst>
            </a:pPr>
            <a:r>
              <a:rPr b="1" lang="en-US" sz="4750" spc="-94" strike="noStrike">
                <a:solidFill>
                  <a:srgbClr val="191919"/>
                </a:solidFill>
                <a:latin typeface="Open Sauce Bold"/>
                <a:ea typeface="Open Sauce Bold"/>
              </a:rPr>
              <a:t>Content</a:t>
            </a:r>
            <a:endParaRPr b="0" lang="en-US" sz="4750" spc="-1" strike="noStrike">
              <a:latin typeface="Arial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3093120" y="3089160"/>
            <a:ext cx="6830280" cy="22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1" marL="565200" indent="-28188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Open Sauce"/>
              </a:rPr>
              <a:t>Access CMS </a:t>
            </a:r>
            <a:endParaRPr b="0" lang="en-US" sz="2620" spc="-1" strike="noStrike">
              <a:latin typeface="Arial"/>
            </a:endParaRPr>
          </a:p>
          <a:p>
            <a:pPr lvl="1" marL="565200" indent="-28188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Open Sauce"/>
              </a:rPr>
              <a:t>Odoo CMS Module</a:t>
            </a:r>
            <a:endParaRPr b="0" lang="en-US" sz="2620" spc="-1" strike="noStrike">
              <a:latin typeface="Arial"/>
            </a:endParaRPr>
          </a:p>
          <a:p>
            <a:pPr lvl="1" marL="565200" indent="-28188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Open Sauce"/>
              </a:rPr>
              <a:t>Update Student Record</a:t>
            </a:r>
            <a:endParaRPr b="0" lang="en-US" sz="2620" spc="-1" strike="noStrike">
              <a:latin typeface="Arial"/>
            </a:endParaRPr>
          </a:p>
          <a:p>
            <a:pPr lvl="1" marL="565200" indent="-28188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Open Sauce"/>
              </a:rPr>
              <a:t>Cancel Student Admission on CMS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58" name="CustomShape 6"/>
          <p:cNvSpPr/>
          <p:nvPr/>
        </p:nvSpPr>
        <p:spPr>
          <a:xfrm>
            <a:off x="2189160" y="3079800"/>
            <a:ext cx="711720" cy="49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ts val="4346"/>
              </a:lnSpc>
            </a:pPr>
            <a:r>
              <a:rPr b="1" lang="en-US" sz="2620" spc="-1" strike="noStrike">
                <a:solidFill>
                  <a:srgbClr val="191919"/>
                </a:solidFill>
                <a:latin typeface="Open Sauce Bold"/>
                <a:ea typeface="Open Sauce Bold"/>
              </a:rPr>
              <a:t>01</a:t>
            </a: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1" lang="en-US" sz="2620" spc="-1" strike="noStrike">
                <a:solidFill>
                  <a:srgbClr val="191919"/>
                </a:solidFill>
                <a:latin typeface="Open Sauce Bold"/>
                <a:ea typeface="Open Sauce Bold"/>
              </a:rPr>
              <a:t>02</a:t>
            </a: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1" lang="en-US" sz="2620" spc="-1" strike="noStrike">
                <a:solidFill>
                  <a:srgbClr val="191919"/>
                </a:solidFill>
                <a:latin typeface="Open Sauce Bold"/>
                <a:ea typeface="Open Sauce Bold"/>
              </a:rPr>
              <a:t>03</a:t>
            </a: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1" lang="en-US" sz="2620" spc="-1" strike="noStrike">
                <a:solidFill>
                  <a:srgbClr val="191919"/>
                </a:solidFill>
                <a:latin typeface="Open Sauce Bold"/>
                <a:ea typeface="Open Sauce Bold"/>
              </a:rPr>
              <a:t>04</a:t>
            </a: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endParaRPr b="0" lang="en-US" sz="2620" spc="-1" strike="noStrike">
              <a:latin typeface="Arial"/>
            </a:endParaRPr>
          </a:p>
          <a:p>
            <a:pPr algn="r">
              <a:lnSpc>
                <a:spcPts val="4346"/>
              </a:lnSpc>
            </a:pPr>
            <a:endParaRPr b="0" lang="en-US" sz="2620" spc="-1" strike="noStrike">
              <a:latin typeface="Arial"/>
            </a:endParaRPr>
          </a:p>
        </p:txBody>
      </p:sp>
      <p:grpSp>
        <p:nvGrpSpPr>
          <p:cNvPr id="59" name="Group 7"/>
          <p:cNvGrpSpPr/>
          <p:nvPr/>
        </p:nvGrpSpPr>
        <p:grpSpPr>
          <a:xfrm>
            <a:off x="-1391040" y="8568000"/>
            <a:ext cx="3085560" cy="3085560"/>
            <a:chOff x="-1391040" y="8568000"/>
            <a:chExt cx="3085560" cy="3085560"/>
          </a:xfrm>
        </p:grpSpPr>
        <p:sp>
          <p:nvSpPr>
            <p:cNvPr id="60" name="CustomShape 8"/>
            <p:cNvSpPr/>
            <p:nvPr/>
          </p:nvSpPr>
          <p:spPr>
            <a:xfrm>
              <a:off x="-1391040" y="8568000"/>
              <a:ext cx="3085560" cy="30855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9"/>
            <p:cNvSpPr/>
            <p:nvPr/>
          </p:nvSpPr>
          <p:spPr>
            <a:xfrm>
              <a:off x="-1101600" y="8784720"/>
              <a:ext cx="2506680" cy="2579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" name="Group 10"/>
          <p:cNvGrpSpPr/>
          <p:nvPr/>
        </p:nvGrpSpPr>
        <p:grpSpPr>
          <a:xfrm>
            <a:off x="1367640" y="1873800"/>
            <a:ext cx="654120" cy="654120"/>
            <a:chOff x="1367640" y="1873800"/>
            <a:chExt cx="654120" cy="654120"/>
          </a:xfrm>
        </p:grpSpPr>
        <p:sp>
          <p:nvSpPr>
            <p:cNvPr id="63" name="CustomShape 11"/>
            <p:cNvSpPr/>
            <p:nvPr/>
          </p:nvSpPr>
          <p:spPr>
            <a:xfrm>
              <a:off x="1367640" y="1873800"/>
              <a:ext cx="654120" cy="65412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12"/>
            <p:cNvSpPr/>
            <p:nvPr/>
          </p:nvSpPr>
          <p:spPr>
            <a:xfrm>
              <a:off x="1429200" y="1919880"/>
              <a:ext cx="531360" cy="54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9637560" y="-108000"/>
            <a:ext cx="8650440" cy="10395000"/>
            <a:chOff x="9637560" y="-108000"/>
            <a:chExt cx="8650440" cy="10395000"/>
          </a:xfrm>
        </p:grpSpPr>
        <p:sp>
          <p:nvSpPr>
            <p:cNvPr id="66" name="CustomShape 2"/>
            <p:cNvSpPr/>
            <p:nvPr/>
          </p:nvSpPr>
          <p:spPr>
            <a:xfrm>
              <a:off x="9637560" y="-39240"/>
              <a:ext cx="8636040" cy="10326240"/>
            </a:xfrm>
            <a:custGeom>
              <a:avLst/>
              <a:gdLst/>
              <a:ahLst/>
              <a:rect l="l" t="t" r="r" b="b"/>
              <a:pathLst>
                <a:path w="2218653" h="2854048">
                  <a:moveTo>
                    <a:pt x="36376" y="0"/>
                  </a:moveTo>
                  <a:lnTo>
                    <a:pt x="2182277" y="0"/>
                  </a:lnTo>
                  <a:cubicBezTo>
                    <a:pt x="2202367" y="0"/>
                    <a:pt x="2218653" y="16286"/>
                    <a:pt x="2218653" y="36376"/>
                  </a:cubicBezTo>
                  <a:lnTo>
                    <a:pt x="2218653" y="2817672"/>
                  </a:lnTo>
                  <a:cubicBezTo>
                    <a:pt x="2218653" y="2837762"/>
                    <a:pt x="2202367" y="2854048"/>
                    <a:pt x="2182277" y="2854048"/>
                  </a:cubicBezTo>
                  <a:lnTo>
                    <a:pt x="36376" y="2854048"/>
                  </a:lnTo>
                  <a:cubicBezTo>
                    <a:pt x="16286" y="2854048"/>
                    <a:pt x="0" y="2837762"/>
                    <a:pt x="0" y="2817672"/>
                  </a:cubicBezTo>
                  <a:lnTo>
                    <a:pt x="0" y="36376"/>
                  </a:lnTo>
                  <a:cubicBezTo>
                    <a:pt x="0" y="16286"/>
                    <a:pt x="16286" y="0"/>
                    <a:pt x="36376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3"/>
            <p:cNvSpPr/>
            <p:nvPr/>
          </p:nvSpPr>
          <p:spPr>
            <a:xfrm>
              <a:off x="9637560" y="-108000"/>
              <a:ext cx="8636040" cy="10395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" name="Group 4"/>
          <p:cNvGrpSpPr/>
          <p:nvPr/>
        </p:nvGrpSpPr>
        <p:grpSpPr>
          <a:xfrm>
            <a:off x="9832320" y="753480"/>
            <a:ext cx="8209440" cy="4717800"/>
            <a:chOff x="9832320" y="753480"/>
            <a:chExt cx="8209440" cy="4717800"/>
          </a:xfrm>
        </p:grpSpPr>
        <p:sp>
          <p:nvSpPr>
            <p:cNvPr id="69" name="CustomShape 5"/>
            <p:cNvSpPr/>
            <p:nvPr/>
          </p:nvSpPr>
          <p:spPr>
            <a:xfrm>
              <a:off x="9832320" y="753480"/>
              <a:ext cx="8209440" cy="4717800"/>
            </a:xfrm>
            <a:custGeom>
              <a:avLst/>
              <a:gdLst/>
              <a:ahLst/>
              <a:rect l="l" t="t" r="r" b="b"/>
              <a:pathLst>
                <a:path w="8319705" h="4781645">
                  <a:moveTo>
                    <a:pt x="382714" y="0"/>
                  </a:moveTo>
                  <a:cubicBezTo>
                    <a:pt x="172221" y="0"/>
                    <a:pt x="0" y="126202"/>
                    <a:pt x="0" y="280448"/>
                  </a:cubicBezTo>
                  <a:lnTo>
                    <a:pt x="0" y="3199549"/>
                  </a:lnTo>
                  <a:cubicBezTo>
                    <a:pt x="0" y="3353795"/>
                    <a:pt x="168228" y="3506823"/>
                    <a:pt x="373895" y="3539623"/>
                  </a:cubicBezTo>
                  <a:lnTo>
                    <a:pt x="7945810" y="4747745"/>
                  </a:lnTo>
                  <a:cubicBezTo>
                    <a:pt x="8151478" y="4781645"/>
                    <a:pt x="8319705" y="4681169"/>
                    <a:pt x="8319705" y="4526923"/>
                  </a:cubicBezTo>
                  <a:lnTo>
                    <a:pt x="8319705" y="280448"/>
                  </a:lnTo>
                  <a:cubicBezTo>
                    <a:pt x="8319705" y="126202"/>
                    <a:pt x="8147484" y="0"/>
                    <a:pt x="7936992" y="0"/>
                  </a:cubicBezTo>
                  <a:lnTo>
                    <a:pt x="382714" y="0"/>
                  </a:lnTo>
                  <a:close/>
                </a:path>
              </a:pathLst>
            </a:custGeom>
            <a:blipFill rotWithShape="0">
              <a:blip r:embed="rId1"/>
              <a:stretch>
                <a:fillRect l="-27100" t="0" r="57291" b="0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" name="CustomShape 6"/>
          <p:cNvSpPr/>
          <p:nvPr/>
        </p:nvSpPr>
        <p:spPr>
          <a:xfrm>
            <a:off x="10334880" y="5642280"/>
            <a:ext cx="2264040" cy="1658520"/>
          </a:xfrm>
          <a:custGeom>
            <a:avLst/>
            <a:gdLst/>
            <a:ahLst/>
            <a:rect l="l" t="t" r="r" b="b"/>
            <a:pathLst>
              <a:path w="2264637" h="1659361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"/>
          <p:cNvSpPr/>
          <p:nvPr/>
        </p:nvSpPr>
        <p:spPr>
          <a:xfrm>
            <a:off x="1028880" y="6127560"/>
            <a:ext cx="8114760" cy="23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57"/>
              </a:lnSpc>
            </a:pPr>
            <a:r>
              <a:rPr b="0" lang="en-US" sz="2460" spc="35" strike="noStrike">
                <a:solidFill>
                  <a:srgbClr val="191919"/>
                </a:solidFill>
                <a:latin typeface="Open Sauce"/>
                <a:ea typeface="Open Sauce"/>
              </a:rPr>
              <a:t>Open university website, click on CMS in the 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</a:pPr>
            <a:r>
              <a:rPr b="0" lang="en-US" sz="2460" spc="35" strike="noStrike">
                <a:solidFill>
                  <a:srgbClr val="191919"/>
                </a:solidFill>
                <a:latin typeface="Open Sauce"/>
                <a:ea typeface="Open Sauce"/>
              </a:rPr>
              <a:t>top menu, it will navigate you to the </a:t>
            </a:r>
            <a:endParaRPr b="0" lang="en-US" sz="2460" spc="-1" strike="noStrike">
              <a:latin typeface="Arial"/>
            </a:endParaRPr>
          </a:p>
          <a:p>
            <a:pPr algn="just">
              <a:lnSpc>
                <a:spcPts val="3657"/>
              </a:lnSpc>
              <a:tabLst>
                <a:tab algn="l" pos="0"/>
              </a:tabLst>
            </a:pPr>
            <a:r>
              <a:rPr b="0" lang="en-US" sz="2460" spc="35" strike="noStrike">
                <a:solidFill>
                  <a:srgbClr val="191919"/>
                </a:solidFill>
                <a:latin typeface="Open Sauce"/>
                <a:ea typeface="Open Sauce"/>
              </a:rPr>
              <a:t>login page.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  <a:tabLst>
                <a:tab algn="l" pos="0"/>
              </a:tabLst>
            </a:pP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  <a:tabLst>
                <a:tab algn="l" pos="0"/>
              </a:tabLst>
            </a:pPr>
            <a:endParaRPr b="0" lang="en-US" sz="2460" spc="-1" strike="noStrike">
              <a:latin typeface="Arial"/>
            </a:endParaRPr>
          </a:p>
        </p:txBody>
      </p:sp>
      <p:grpSp>
        <p:nvGrpSpPr>
          <p:cNvPr id="72" name="Group 8"/>
          <p:cNvGrpSpPr/>
          <p:nvPr/>
        </p:nvGrpSpPr>
        <p:grpSpPr>
          <a:xfrm>
            <a:off x="1028880" y="7260120"/>
            <a:ext cx="2262240" cy="1128960"/>
            <a:chOff x="1028880" y="7260120"/>
            <a:chExt cx="2262240" cy="1128960"/>
          </a:xfrm>
        </p:grpSpPr>
        <p:sp>
          <p:nvSpPr>
            <p:cNvPr id="73" name="CustomShape 9"/>
            <p:cNvSpPr/>
            <p:nvPr/>
          </p:nvSpPr>
          <p:spPr>
            <a:xfrm>
              <a:off x="1028880" y="7657920"/>
              <a:ext cx="2262240" cy="731160"/>
            </a:xfrm>
            <a:custGeom>
              <a:avLst/>
              <a:gdLst/>
              <a:ahLst/>
              <a:rect l="l" t="t" r="r" b="b"/>
              <a:pathLst>
                <a:path w="596052" h="192758">
                  <a:moveTo>
                    <a:pt x="96379" y="0"/>
                  </a:moveTo>
                  <a:lnTo>
                    <a:pt x="499673" y="0"/>
                  </a:lnTo>
                  <a:cubicBezTo>
                    <a:pt x="552901" y="0"/>
                    <a:pt x="596052" y="43150"/>
                    <a:pt x="596052" y="96379"/>
                  </a:cubicBezTo>
                  <a:lnTo>
                    <a:pt x="596052" y="96379"/>
                  </a:lnTo>
                  <a:cubicBezTo>
                    <a:pt x="596052" y="149607"/>
                    <a:pt x="552901" y="192758"/>
                    <a:pt x="499673" y="192758"/>
                  </a:cubicBezTo>
                  <a:lnTo>
                    <a:pt x="96379" y="192758"/>
                  </a:lnTo>
                  <a:cubicBezTo>
                    <a:pt x="43150" y="192758"/>
                    <a:pt x="0" y="149607"/>
                    <a:pt x="0" y="96379"/>
                  </a:cubicBezTo>
                  <a:lnTo>
                    <a:pt x="0" y="96379"/>
                  </a:lnTo>
                  <a:cubicBezTo>
                    <a:pt x="0" y="43150"/>
                    <a:pt x="43150" y="0"/>
                    <a:pt x="96379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28880" y="7260120"/>
              <a:ext cx="2262240" cy="112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346"/>
                </a:lnSpc>
              </a:pPr>
              <a:r>
                <a:rPr b="0" lang="en-US" sz="2620" spc="-1" strike="noStrike" u="sng">
                  <a:solidFill>
                    <a:srgbClr val="0000ff"/>
                  </a:solidFill>
                  <a:uFillTx/>
                  <a:latin typeface="Open Sauce"/>
                  <a:ea typeface="Open Sauce"/>
                  <a:hlinkClick r:id="rId3"/>
                </a:rPr>
                <a:t>CMS</a:t>
              </a:r>
              <a:endParaRPr b="0" lang="en-US" sz="2620" spc="-1" strike="noStrike">
                <a:latin typeface="Arial"/>
              </a:endParaRPr>
            </a:p>
          </p:txBody>
        </p:sp>
      </p:grpSp>
      <p:grpSp>
        <p:nvGrpSpPr>
          <p:cNvPr id="75" name="Group 11"/>
          <p:cNvGrpSpPr/>
          <p:nvPr/>
        </p:nvGrpSpPr>
        <p:grpSpPr>
          <a:xfrm>
            <a:off x="9918360" y="5529600"/>
            <a:ext cx="8123400" cy="4536720"/>
            <a:chOff x="9918360" y="5529600"/>
            <a:chExt cx="8123400" cy="4536720"/>
          </a:xfrm>
        </p:grpSpPr>
        <p:sp>
          <p:nvSpPr>
            <p:cNvPr id="76" name="CustomShape 12"/>
            <p:cNvSpPr/>
            <p:nvPr/>
          </p:nvSpPr>
          <p:spPr>
            <a:xfrm>
              <a:off x="9918360" y="5529600"/>
              <a:ext cx="8123400" cy="4536720"/>
            </a:xfrm>
            <a:custGeom>
              <a:avLst/>
              <a:gdLst/>
              <a:ahLst/>
              <a:rect l="l" t="t" r="r" b="b"/>
              <a:pathLst>
                <a:path w="8442063" h="4715227">
                  <a:moveTo>
                    <a:pt x="388343" y="0"/>
                  </a:moveTo>
                  <a:cubicBezTo>
                    <a:pt x="174754" y="0"/>
                    <a:pt x="0" y="124439"/>
                    <a:pt x="0" y="276530"/>
                  </a:cubicBezTo>
                  <a:lnTo>
                    <a:pt x="0" y="3154849"/>
                  </a:lnTo>
                  <a:cubicBezTo>
                    <a:pt x="0" y="3306940"/>
                    <a:pt x="170702" y="3457830"/>
                    <a:pt x="379394" y="3490172"/>
                  </a:cubicBezTo>
                  <a:lnTo>
                    <a:pt x="8062669" y="4681415"/>
                  </a:lnTo>
                  <a:cubicBezTo>
                    <a:pt x="8271361" y="4715227"/>
                    <a:pt x="8442063" y="4615770"/>
                    <a:pt x="8442063" y="4463678"/>
                  </a:cubicBezTo>
                  <a:lnTo>
                    <a:pt x="8442063" y="276530"/>
                  </a:lnTo>
                  <a:cubicBezTo>
                    <a:pt x="8442063" y="124439"/>
                    <a:pt x="8267309" y="0"/>
                    <a:pt x="8053721" y="0"/>
                  </a:cubicBezTo>
                  <a:lnTo>
                    <a:pt x="388343" y="0"/>
                  </a:lnTo>
                  <a:close/>
                </a:path>
              </a:pathLst>
            </a:custGeom>
            <a:blipFill rotWithShape="0">
              <a:blip r:embed="rId4"/>
              <a:stretch>
                <a:fillRect l="25229" t="0" r="-39" b="-9544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" name="CustomShape 13"/>
          <p:cNvSpPr/>
          <p:nvPr/>
        </p:nvSpPr>
        <p:spPr>
          <a:xfrm>
            <a:off x="1028880" y="942840"/>
            <a:ext cx="7195320" cy="8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644"/>
              </a:lnSpc>
              <a:tabLst>
                <a:tab algn="l" pos="0"/>
              </a:tabLst>
            </a:pPr>
            <a:r>
              <a:rPr b="1" lang="en-US" sz="4750" spc="-94" strike="noStrike">
                <a:solidFill>
                  <a:srgbClr val="191919"/>
                </a:solidFill>
                <a:latin typeface="Open Sauce Bold"/>
                <a:ea typeface="Open Sauce Bold"/>
              </a:rPr>
              <a:t>Access CMS</a:t>
            </a:r>
            <a:endParaRPr b="0" lang="en-US" sz="4750" spc="-1" strike="noStrike">
              <a:latin typeface="Arial"/>
            </a:endParaRPr>
          </a:p>
        </p:txBody>
      </p:sp>
      <p:sp>
        <p:nvSpPr>
          <p:cNvPr id="78" name="CustomShape 14"/>
          <p:cNvSpPr/>
          <p:nvPr/>
        </p:nvSpPr>
        <p:spPr>
          <a:xfrm>
            <a:off x="950760" y="2069640"/>
            <a:ext cx="7195320" cy="15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124"/>
              </a:lnSpc>
            </a:pPr>
            <a:r>
              <a:rPr b="1" lang="en-US" sz="2950" spc="-58" strike="noStrike">
                <a:solidFill>
                  <a:srgbClr val="191919"/>
                </a:solidFill>
                <a:latin typeface="Open Sauce Bold"/>
                <a:ea typeface="Open Sauce Bold"/>
              </a:rPr>
              <a:t>Through URL</a:t>
            </a:r>
            <a:endParaRPr b="0" lang="en-US" sz="2950" spc="-1" strike="noStrike">
              <a:latin typeface="Arial"/>
            </a:endParaRPr>
          </a:p>
          <a:p>
            <a:pPr>
              <a:lnSpc>
                <a:spcPts val="4124"/>
              </a:lnSpc>
            </a:pPr>
            <a:r>
              <a:rPr b="1" lang="en-US" sz="2950" spc="-58" strike="noStrike">
                <a:solidFill>
                  <a:srgbClr val="191919"/>
                </a:solidFill>
                <a:latin typeface="Open Sauce Bold"/>
                <a:ea typeface="Open Sauce Bold"/>
              </a:rPr>
              <a:t> </a:t>
            </a:r>
            <a:endParaRPr b="0" lang="en-US" sz="2950" spc="-1" strike="noStrike">
              <a:latin typeface="Arial"/>
            </a:endParaRPr>
          </a:p>
          <a:p>
            <a:pPr>
              <a:lnSpc>
                <a:spcPts val="4124"/>
              </a:lnSpc>
              <a:tabLst>
                <a:tab algn="l" pos="0"/>
              </a:tabLst>
            </a:pPr>
            <a:endParaRPr b="0" lang="en-US" sz="2950" spc="-1" strike="noStrike">
              <a:latin typeface="Arial"/>
            </a:endParaRPr>
          </a:p>
        </p:txBody>
      </p:sp>
      <p:sp>
        <p:nvSpPr>
          <p:cNvPr id="79" name="CustomShape 15"/>
          <p:cNvSpPr/>
          <p:nvPr/>
        </p:nvSpPr>
        <p:spPr>
          <a:xfrm>
            <a:off x="365760" y="5571000"/>
            <a:ext cx="6443280" cy="11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346"/>
              </a:lnSpc>
            </a:pPr>
            <a:r>
              <a:rPr b="1" lang="en-US" sz="262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Through University website</a:t>
            </a:r>
            <a:endParaRPr b="0" lang="en-US" sz="2620" spc="-1" strike="noStrike">
              <a:latin typeface="Arial"/>
            </a:endParaRPr>
          </a:p>
          <a:p>
            <a:pPr algn="ctr">
              <a:lnSpc>
                <a:spcPts val="4346"/>
              </a:lnSpc>
            </a:pPr>
            <a:r>
              <a:rPr b="1" lang="en-US" sz="2620" spc="-1" strike="noStrike">
                <a:solidFill>
                  <a:srgbClr val="000000"/>
                </a:solidFill>
                <a:latin typeface="Open Sauce Bold"/>
                <a:ea typeface="Open Sauce Bold"/>
              </a:rPr>
              <a:t>   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80" name="CustomShape 16"/>
          <p:cNvSpPr/>
          <p:nvPr/>
        </p:nvSpPr>
        <p:spPr>
          <a:xfrm>
            <a:off x="950760" y="2784960"/>
            <a:ext cx="8114760" cy="32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57"/>
              </a:lnSpc>
            </a:pPr>
            <a:r>
              <a:rPr b="0" lang="en-US" sz="2460" spc="35" strike="noStrike">
                <a:solidFill>
                  <a:srgbClr val="191919"/>
                </a:solidFill>
                <a:latin typeface="Open Sauce"/>
                <a:ea typeface="Open Sauce"/>
              </a:rPr>
              <a:t>Open a web browser (Google Chrome, Firefox,        Microsoft Edge) whatever you use. When a browser is  open type the following URL: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</a:pPr>
            <a:r>
              <a:rPr b="0" lang="en-US" sz="2460" spc="35" strike="noStrike" u="sng">
                <a:solidFill>
                  <a:srgbClr val="0000ff"/>
                </a:solidFill>
                <a:uFillTx/>
                <a:latin typeface="Open Sauce"/>
                <a:ea typeface="Open Sauce"/>
                <a:hlinkClick r:id="rId5"/>
              </a:rPr>
              <a:t>https://www.uom.edu.pk/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  <a:tabLst>
                <a:tab algn="l" pos="0"/>
              </a:tabLst>
            </a:pP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  <a:tabLst>
                <a:tab algn="l" pos="0"/>
              </a:tabLst>
            </a:pPr>
            <a:endParaRPr b="0" lang="en-US" sz="2460" spc="-1" strike="noStrike">
              <a:latin typeface="Arial"/>
            </a:endParaRPr>
          </a:p>
          <a:p>
            <a:pPr>
              <a:lnSpc>
                <a:spcPts val="3657"/>
              </a:lnSpc>
              <a:tabLst>
                <a:tab algn="l" pos="0"/>
              </a:tabLst>
            </a:pPr>
            <a:endParaRPr b="0" lang="en-US" sz="24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rot="10800000">
            <a:off x="2778840" y="7417080"/>
            <a:ext cx="12710160" cy="1183320"/>
          </a:xfrm>
          <a:custGeom>
            <a:avLst/>
            <a:gdLst/>
            <a:ah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72000"/>
            </a:blip>
            <a:stretch>
              <a:fillRect l="0" t="0" r="0" b="18915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" name="Group 2"/>
          <p:cNvGrpSpPr/>
          <p:nvPr/>
        </p:nvGrpSpPr>
        <p:grpSpPr>
          <a:xfrm>
            <a:off x="0" y="-72360"/>
            <a:ext cx="18287280" cy="4563360"/>
            <a:chOff x="0" y="-72360"/>
            <a:chExt cx="18287280" cy="4563360"/>
          </a:xfrm>
        </p:grpSpPr>
        <p:sp>
          <p:nvSpPr>
            <p:cNvPr id="83" name="CustomShape 3"/>
            <p:cNvSpPr/>
            <p:nvPr/>
          </p:nvSpPr>
          <p:spPr>
            <a:xfrm>
              <a:off x="0" y="0"/>
              <a:ext cx="18287280" cy="4491000"/>
            </a:xfrm>
            <a:custGeom>
              <a:avLst/>
              <a:gdLst/>
              <a:ah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4"/>
            <p:cNvSpPr/>
            <p:nvPr/>
          </p:nvSpPr>
          <p:spPr>
            <a:xfrm>
              <a:off x="0" y="-72360"/>
              <a:ext cx="18287280" cy="456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" name="CustomShape 5"/>
          <p:cNvSpPr/>
          <p:nvPr/>
        </p:nvSpPr>
        <p:spPr>
          <a:xfrm>
            <a:off x="0" y="0"/>
            <a:ext cx="18287280" cy="4491000"/>
          </a:xfrm>
          <a:custGeom>
            <a:avLst/>
            <a:gdLst/>
            <a:ah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81000"/>
            </a:blip>
            <a:stretch>
              <a:fillRect l="0" t="0" r="0" b="11187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roup 6"/>
          <p:cNvGrpSpPr/>
          <p:nvPr/>
        </p:nvGrpSpPr>
        <p:grpSpPr>
          <a:xfrm>
            <a:off x="2778480" y="4673520"/>
            <a:ext cx="12730680" cy="5243040"/>
            <a:chOff x="2778480" y="4673520"/>
            <a:chExt cx="12730680" cy="5243040"/>
          </a:xfrm>
        </p:grpSpPr>
        <p:sp>
          <p:nvSpPr>
            <p:cNvPr id="87" name="CustomShape 7"/>
            <p:cNvSpPr/>
            <p:nvPr/>
          </p:nvSpPr>
          <p:spPr>
            <a:xfrm>
              <a:off x="2778480" y="4745880"/>
              <a:ext cx="12730680" cy="5170680"/>
            </a:xfrm>
            <a:custGeom>
              <a:avLst/>
              <a:gdLst/>
              <a:ah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"/>
            <p:cNvSpPr/>
            <p:nvPr/>
          </p:nvSpPr>
          <p:spPr>
            <a:xfrm>
              <a:off x="2778480" y="4673520"/>
              <a:ext cx="12730680" cy="5243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" name="Group 9"/>
          <p:cNvGrpSpPr/>
          <p:nvPr/>
        </p:nvGrpSpPr>
        <p:grpSpPr>
          <a:xfrm>
            <a:off x="8970840" y="86040"/>
            <a:ext cx="2824560" cy="1559520"/>
            <a:chOff x="8970840" y="86040"/>
            <a:chExt cx="2824560" cy="1559520"/>
          </a:xfrm>
        </p:grpSpPr>
        <p:sp>
          <p:nvSpPr>
            <p:cNvPr id="90" name="CustomShape 10"/>
            <p:cNvSpPr/>
            <p:nvPr/>
          </p:nvSpPr>
          <p:spPr>
            <a:xfrm>
              <a:off x="8970840" y="272160"/>
              <a:ext cx="2824560" cy="1373400"/>
            </a:xfrm>
            <a:custGeom>
              <a:avLst/>
              <a:gdLst/>
              <a:ahLst/>
              <a:rect l="l" t="t" r="r" b="b"/>
              <a:pathLst>
                <a:path w="812800" h="772873">
                  <a:moveTo>
                    <a:pt x="0" y="0"/>
                  </a:moveTo>
                  <a:lnTo>
                    <a:pt x="812800" y="0"/>
                  </a:lnTo>
                  <a:lnTo>
                    <a:pt x="812800" y="772873"/>
                  </a:lnTo>
                  <a:lnTo>
                    <a:pt x="0" y="772873"/>
                  </a:lnTo>
                  <a:close/>
                </a:path>
              </a:pathLst>
            </a:custGeom>
            <a:noFill/>
            <a:ln cap="sq" w="247680">
              <a:solidFill>
                <a:srgbClr val="e6e28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11"/>
            <p:cNvSpPr/>
            <p:nvPr/>
          </p:nvSpPr>
          <p:spPr>
            <a:xfrm>
              <a:off x="8970840" y="86040"/>
              <a:ext cx="2824560" cy="1559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CustomShape 12"/>
          <p:cNvSpPr/>
          <p:nvPr/>
        </p:nvSpPr>
        <p:spPr>
          <a:xfrm>
            <a:off x="3568680" y="6723360"/>
            <a:ext cx="11149920" cy="15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949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uce"/>
                <a:ea typeface="Open Sauce"/>
              </a:rPr>
              <a:t>To update student records, we use the Odoo CMS module. The  module contains student records. To update student data, such as email, CNIC, phone number, gender, etc., we use this module.</a:t>
            </a:r>
            <a:endParaRPr b="0" lang="en-US" sz="2470" spc="-1" strike="noStrike">
              <a:latin typeface="Arial"/>
            </a:endParaRPr>
          </a:p>
        </p:txBody>
      </p:sp>
      <p:sp>
        <p:nvSpPr>
          <p:cNvPr id="93" name="CustomShape 13"/>
          <p:cNvSpPr/>
          <p:nvPr/>
        </p:nvSpPr>
        <p:spPr>
          <a:xfrm>
            <a:off x="3830040" y="5303520"/>
            <a:ext cx="10159920" cy="12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9581"/>
              </a:lnSpc>
              <a:tabLst>
                <a:tab algn="l" pos="0"/>
              </a:tabLst>
            </a:pPr>
            <a:r>
              <a:rPr b="1" lang="en-US" sz="6850" spc="-137" strike="noStrike">
                <a:solidFill>
                  <a:srgbClr val="fdfbfb"/>
                </a:solidFill>
                <a:latin typeface="Open Sauce Bold"/>
                <a:ea typeface="Open Sauce Bold"/>
              </a:rPr>
              <a:t>Odoo CMS Module</a:t>
            </a:r>
            <a:endParaRPr b="0" lang="en-US" sz="6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1"/>
          <p:cNvGrpSpPr/>
          <p:nvPr/>
        </p:nvGrpSpPr>
        <p:grpSpPr>
          <a:xfrm>
            <a:off x="440640" y="442800"/>
            <a:ext cx="17431920" cy="9198000"/>
            <a:chOff x="440640" y="442800"/>
            <a:chExt cx="17431920" cy="9198000"/>
          </a:xfrm>
        </p:grpSpPr>
        <p:sp>
          <p:nvSpPr>
            <p:cNvPr id="95" name="CustomShape 2"/>
            <p:cNvSpPr/>
            <p:nvPr/>
          </p:nvSpPr>
          <p:spPr>
            <a:xfrm>
              <a:off x="440640" y="587520"/>
              <a:ext cx="17431920" cy="9053280"/>
            </a:xfrm>
            <a:custGeom>
              <a:avLst/>
              <a:gdLst/>
              <a:ahLst/>
              <a:rect l="l" t="t" r="r" b="b"/>
              <a:pathLst>
                <a:path w="4591354" h="2384574">
                  <a:moveTo>
                    <a:pt x="0" y="0"/>
                  </a:moveTo>
                  <a:lnTo>
                    <a:pt x="4591354" y="0"/>
                  </a:lnTo>
                  <a:lnTo>
                    <a:pt x="4591354" y="2384574"/>
                  </a:lnTo>
                  <a:lnTo>
                    <a:pt x="0" y="2384574"/>
                  </a:ln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3"/>
            <p:cNvSpPr/>
            <p:nvPr/>
          </p:nvSpPr>
          <p:spPr>
            <a:xfrm>
              <a:off x="440640" y="442800"/>
              <a:ext cx="17431920" cy="9198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4"/>
          <p:cNvGrpSpPr/>
          <p:nvPr/>
        </p:nvGrpSpPr>
        <p:grpSpPr>
          <a:xfrm>
            <a:off x="-2667240" y="3636720"/>
            <a:ext cx="5577840" cy="5577840"/>
            <a:chOff x="-2667240" y="3636720"/>
            <a:chExt cx="5577840" cy="5577840"/>
          </a:xfrm>
        </p:grpSpPr>
        <p:sp>
          <p:nvSpPr>
            <p:cNvPr id="98" name="CustomShape 5"/>
            <p:cNvSpPr/>
            <p:nvPr/>
          </p:nvSpPr>
          <p:spPr>
            <a:xfrm>
              <a:off x="-2667240" y="3636720"/>
              <a:ext cx="5577840" cy="5577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3040">
              <a:solidFill>
                <a:srgbClr val="fdfbf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6"/>
            <p:cNvSpPr/>
            <p:nvPr/>
          </p:nvSpPr>
          <p:spPr>
            <a:xfrm>
              <a:off x="-2144160" y="3898080"/>
              <a:ext cx="4531680" cy="4793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" name="Group 7"/>
          <p:cNvGrpSpPr/>
          <p:nvPr/>
        </p:nvGrpSpPr>
        <p:grpSpPr>
          <a:xfrm>
            <a:off x="641520" y="1776240"/>
            <a:ext cx="16989120" cy="4253040"/>
            <a:chOff x="641520" y="1776240"/>
            <a:chExt cx="16989120" cy="4253040"/>
          </a:xfrm>
        </p:grpSpPr>
        <p:sp>
          <p:nvSpPr>
            <p:cNvPr id="101" name="CustomShape 8"/>
            <p:cNvSpPr/>
            <p:nvPr/>
          </p:nvSpPr>
          <p:spPr>
            <a:xfrm>
              <a:off x="641520" y="1776240"/>
              <a:ext cx="16989120" cy="4253040"/>
            </a:xfrm>
            <a:custGeom>
              <a:avLst/>
              <a:gdLst/>
              <a:ahLst/>
              <a:rect l="l" t="t" r="r" b="b"/>
              <a:pathLst>
                <a:path w="19158316" h="4796707">
                  <a:moveTo>
                    <a:pt x="0" y="4497161"/>
                  </a:moveTo>
                  <a:lnTo>
                    <a:pt x="0" y="298276"/>
                  </a:lnTo>
                  <a:cubicBezTo>
                    <a:pt x="0" y="133313"/>
                    <a:pt x="532601" y="0"/>
                    <a:pt x="1191647" y="0"/>
                  </a:cubicBezTo>
                  <a:lnTo>
                    <a:pt x="17970500" y="0"/>
                  </a:lnTo>
                  <a:cubicBezTo>
                    <a:pt x="18625714" y="0"/>
                    <a:pt x="19158316" y="133313"/>
                    <a:pt x="19158316" y="298276"/>
                  </a:cubicBezTo>
                  <a:lnTo>
                    <a:pt x="19158316" y="4498120"/>
                  </a:lnTo>
                  <a:cubicBezTo>
                    <a:pt x="19158316" y="4663082"/>
                    <a:pt x="18625714" y="4796707"/>
                    <a:pt x="17966668" y="4796707"/>
                  </a:cubicBezTo>
                  <a:lnTo>
                    <a:pt x="1191647" y="4796707"/>
                  </a:lnTo>
                  <a:cubicBezTo>
                    <a:pt x="532601" y="4795437"/>
                    <a:pt x="0" y="4662124"/>
                    <a:pt x="0" y="4497161"/>
                  </a:cubicBezTo>
                  <a:close/>
                </a:path>
              </a:pathLst>
            </a:custGeom>
            <a:blipFill rotWithShape="0">
              <a:blip r:embed="rId1"/>
              <a:stretch>
                <a:fillRect l="-1334" t="0" r="-4138" b="-88428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" name="Group 9"/>
          <p:cNvGrpSpPr/>
          <p:nvPr/>
        </p:nvGrpSpPr>
        <p:grpSpPr>
          <a:xfrm>
            <a:off x="736920" y="6474240"/>
            <a:ext cx="9127080" cy="1791720"/>
            <a:chOff x="736920" y="6474240"/>
            <a:chExt cx="9127080" cy="1791720"/>
          </a:xfrm>
        </p:grpSpPr>
        <p:sp>
          <p:nvSpPr>
            <p:cNvPr id="103" name="CustomShape 10"/>
            <p:cNvSpPr/>
            <p:nvPr/>
          </p:nvSpPr>
          <p:spPr>
            <a:xfrm>
              <a:off x="736920" y="6549480"/>
              <a:ext cx="9127080" cy="1716480"/>
            </a:xfrm>
            <a:custGeom>
              <a:avLst/>
              <a:gdLst/>
              <a:ahLst/>
              <a:rect l="l" t="t" r="r" b="b"/>
              <a:pathLst>
                <a:path w="6933394" h="1304317">
                  <a:moveTo>
                    <a:pt x="34774" y="0"/>
                  </a:moveTo>
                  <a:lnTo>
                    <a:pt x="6898619" y="0"/>
                  </a:lnTo>
                  <a:cubicBezTo>
                    <a:pt x="6917825" y="0"/>
                    <a:pt x="6933394" y="15569"/>
                    <a:pt x="6933394" y="34774"/>
                  </a:cubicBezTo>
                  <a:lnTo>
                    <a:pt x="6933394" y="1269543"/>
                  </a:lnTo>
                  <a:cubicBezTo>
                    <a:pt x="6933394" y="1288748"/>
                    <a:pt x="6917825" y="1304317"/>
                    <a:pt x="6898619" y="1304317"/>
                  </a:cubicBezTo>
                  <a:lnTo>
                    <a:pt x="34774" y="1304317"/>
                  </a:lnTo>
                  <a:cubicBezTo>
                    <a:pt x="15569" y="1304317"/>
                    <a:pt x="0" y="1288748"/>
                    <a:pt x="0" y="1269543"/>
                  </a:cubicBezTo>
                  <a:lnTo>
                    <a:pt x="0" y="34774"/>
                  </a:lnTo>
                  <a:cubicBezTo>
                    <a:pt x="0" y="15569"/>
                    <a:pt x="15569" y="0"/>
                    <a:pt x="34774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1"/>
            <p:cNvSpPr/>
            <p:nvPr/>
          </p:nvSpPr>
          <p:spPr>
            <a:xfrm>
              <a:off x="736920" y="6474240"/>
              <a:ext cx="9127080" cy="179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ts val="4139"/>
                </a:lnSpc>
              </a:pPr>
              <a:r>
                <a:rPr b="1" lang="en-US" sz="3000" spc="-1" strike="noStrike">
                  <a:solidFill>
                    <a:srgbClr val="ffffff"/>
                  </a:solidFill>
                  <a:latin typeface="Open Sauce Bold"/>
                  <a:ea typeface="Open Sauce Bold"/>
                </a:rPr>
                <a:t> </a:t>
              </a:r>
              <a:r>
                <a:rPr b="1" lang="en-US" sz="3000" spc="-1" strike="noStrike">
                  <a:solidFill>
                    <a:srgbClr val="ffffff"/>
                  </a:solidFill>
                  <a:latin typeface="Open Sauce Bold"/>
                  <a:ea typeface="Open Sauce Bold"/>
                </a:rPr>
                <a:t>Navigation:</a:t>
              </a:r>
              <a:endParaRPr b="0" lang="en-US" sz="3000" spc="-1" strike="noStrike">
                <a:latin typeface="Arial"/>
              </a:endParaRPr>
            </a:p>
            <a:p>
              <a:pPr>
                <a:lnSpc>
                  <a:spcPts val="4139"/>
                </a:lnSpc>
                <a:tabLst>
                  <a:tab algn="l" pos="0"/>
                </a:tabLst>
              </a:pPr>
              <a:r>
                <a:rPr b="1" lang="en-US" sz="3000" spc="-1" strike="noStrike">
                  <a:solidFill>
                    <a:srgbClr val="aeea00"/>
                  </a:solidFill>
                  <a:latin typeface="Open Sauce Bold"/>
                  <a:ea typeface="Open Sauce Bold"/>
                </a:rPr>
                <a:t> </a:t>
              </a:r>
              <a:r>
                <a:rPr b="1" lang="en-US" sz="3000" spc="-1" strike="noStrike">
                  <a:solidFill>
                    <a:srgbClr val="aeea00"/>
                  </a:solidFill>
                  <a:latin typeface="Open Sauce Bold"/>
                  <a:ea typeface="Open Sauce Bold"/>
                </a:rPr>
                <a:t>Open CMS Module&gt;&gt;Search student  Record.</a:t>
              </a:r>
              <a:endParaRPr b="0" lang="en-US" sz="3000" spc="-1" strike="noStrike">
                <a:latin typeface="Arial"/>
              </a:endParaRPr>
            </a:p>
          </p:txBody>
        </p:sp>
      </p:grpSp>
      <p:grpSp>
        <p:nvGrpSpPr>
          <p:cNvPr id="105" name="Group 12"/>
          <p:cNvGrpSpPr/>
          <p:nvPr/>
        </p:nvGrpSpPr>
        <p:grpSpPr>
          <a:xfrm>
            <a:off x="10058400" y="2377440"/>
            <a:ext cx="746280" cy="1053720"/>
            <a:chOff x="10058400" y="2377440"/>
            <a:chExt cx="746280" cy="1053720"/>
          </a:xfrm>
        </p:grpSpPr>
        <p:sp>
          <p:nvSpPr>
            <p:cNvPr id="106" name="CustomShape 13"/>
            <p:cNvSpPr/>
            <p:nvPr/>
          </p:nvSpPr>
          <p:spPr>
            <a:xfrm>
              <a:off x="10058400" y="2381400"/>
              <a:ext cx="746280" cy="1049760"/>
            </a:xfrm>
            <a:custGeom>
              <a:avLst/>
              <a:gdLst/>
              <a:ahLst/>
              <a:rect l="l" t="t" r="r" b="b"/>
              <a:pathLst>
                <a:path w="578172" h="812800">
                  <a:moveTo>
                    <a:pt x="289086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74972" y="812800"/>
                  </a:lnTo>
                  <a:lnTo>
                    <a:pt x="374972" y="406400"/>
                  </a:lnTo>
                  <a:lnTo>
                    <a:pt x="578172" y="406400"/>
                  </a:lnTo>
                  <a:lnTo>
                    <a:pt x="289086" y="0"/>
                  </a:lnTo>
                  <a:close/>
                </a:path>
              </a:pathLst>
            </a:custGeom>
            <a:solidFill>
              <a:srgbClr val="ed60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14"/>
            <p:cNvSpPr/>
            <p:nvPr/>
          </p:nvSpPr>
          <p:spPr>
            <a:xfrm>
              <a:off x="10320840" y="2377440"/>
              <a:ext cx="221400" cy="105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CustomShape 15"/>
          <p:cNvSpPr/>
          <p:nvPr/>
        </p:nvSpPr>
        <p:spPr>
          <a:xfrm>
            <a:off x="10133280" y="6996960"/>
            <a:ext cx="6868080" cy="13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40"/>
              </a:lnSpc>
              <a:tabLst>
                <a:tab algn="l" pos="0"/>
              </a:tabLst>
            </a:pPr>
            <a:r>
              <a:rPr b="1" lang="en-US" sz="2510" spc="-1" strike="noStrike">
                <a:solidFill>
                  <a:srgbClr val="fdfbfb"/>
                </a:solidFill>
                <a:latin typeface="Open Sauce Bold"/>
                <a:ea typeface="Open Sauce Bold"/>
              </a:rPr>
              <a:t>Open the CMS module and search for the student record you want to update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109" name="CustomShape 16"/>
          <p:cNvSpPr/>
          <p:nvPr/>
        </p:nvSpPr>
        <p:spPr>
          <a:xfrm>
            <a:off x="670320" y="762480"/>
            <a:ext cx="10638720" cy="84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644"/>
              </a:lnSpc>
              <a:tabLst>
                <a:tab algn="l" pos="0"/>
              </a:tabLst>
            </a:pPr>
            <a:r>
              <a:rPr b="1" lang="en-US" sz="4750" spc="-94" strike="noStrike">
                <a:solidFill>
                  <a:srgbClr val="fdfbfb"/>
                </a:solidFill>
                <a:latin typeface="Open Sauce Bold"/>
                <a:ea typeface="Open Sauce Bold"/>
              </a:rPr>
              <a:t>Update/Correct Student Record</a:t>
            </a:r>
            <a:endParaRPr b="0" lang="en-US" sz="4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436330" r="0" b="43633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" name="Group 2"/>
          <p:cNvGrpSpPr/>
          <p:nvPr/>
        </p:nvGrpSpPr>
        <p:grpSpPr>
          <a:xfrm>
            <a:off x="507240" y="672840"/>
            <a:ext cx="16919640" cy="8868240"/>
            <a:chOff x="507240" y="672840"/>
            <a:chExt cx="16919640" cy="8868240"/>
          </a:xfrm>
        </p:grpSpPr>
        <p:sp>
          <p:nvSpPr>
            <p:cNvPr id="112" name="CustomShape 3"/>
            <p:cNvSpPr/>
            <p:nvPr/>
          </p:nvSpPr>
          <p:spPr>
            <a:xfrm>
              <a:off x="507240" y="745200"/>
              <a:ext cx="16919640" cy="8795880"/>
            </a:xfrm>
            <a:custGeom>
              <a:avLst/>
              <a:gdLst/>
              <a:ah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4"/>
            <p:cNvSpPr/>
            <p:nvPr/>
          </p:nvSpPr>
          <p:spPr>
            <a:xfrm>
              <a:off x="507240" y="672840"/>
              <a:ext cx="16919640" cy="886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" name="Group 5"/>
          <p:cNvGrpSpPr/>
          <p:nvPr/>
        </p:nvGrpSpPr>
        <p:grpSpPr>
          <a:xfrm>
            <a:off x="1832760" y="1187280"/>
            <a:ext cx="13878360" cy="6314400"/>
            <a:chOff x="1832760" y="1187280"/>
            <a:chExt cx="13878360" cy="6314400"/>
          </a:xfrm>
        </p:grpSpPr>
        <p:sp>
          <p:nvSpPr>
            <p:cNvPr id="115" name="CustomShape 6"/>
            <p:cNvSpPr/>
            <p:nvPr/>
          </p:nvSpPr>
          <p:spPr>
            <a:xfrm>
              <a:off x="1832760" y="1187280"/>
              <a:ext cx="13878360" cy="6314400"/>
            </a:xfrm>
            <a:custGeom>
              <a:avLst/>
              <a:gdLst/>
              <a:ahLst/>
              <a:rect l="l" t="t" r="r" b="b"/>
              <a:pathLst>
                <a:path w="20208433" h="9194902">
                  <a:moveTo>
                    <a:pt x="0" y="8621787"/>
                  </a:moveTo>
                  <a:lnTo>
                    <a:pt x="0" y="571844"/>
                  </a:lnTo>
                  <a:cubicBezTo>
                    <a:pt x="0" y="255583"/>
                    <a:pt x="561794" y="0"/>
                    <a:pt x="1256965" y="0"/>
                  </a:cubicBezTo>
                  <a:lnTo>
                    <a:pt x="18955510" y="0"/>
                  </a:lnTo>
                  <a:cubicBezTo>
                    <a:pt x="19646638" y="0"/>
                    <a:pt x="20208433" y="255583"/>
                    <a:pt x="20208433" y="571844"/>
                  </a:cubicBezTo>
                  <a:lnTo>
                    <a:pt x="20208433" y="8623626"/>
                  </a:lnTo>
                  <a:cubicBezTo>
                    <a:pt x="20208433" y="8939887"/>
                    <a:pt x="19646638" y="9194902"/>
                    <a:pt x="18951468" y="9194902"/>
                  </a:cubicBezTo>
                  <a:lnTo>
                    <a:pt x="1256965" y="9194902"/>
                  </a:lnTo>
                  <a:cubicBezTo>
                    <a:pt x="561794" y="9193631"/>
                    <a:pt x="0" y="8938048"/>
                    <a:pt x="0" y="8621787"/>
                  </a:cubicBezTo>
                  <a:close/>
                </a:path>
              </a:pathLst>
            </a:custGeom>
            <a:blipFill rotWithShape="0">
              <a:blip r:embed="rId2"/>
              <a:stretch>
                <a:fillRect l="0" t="0" r="-42437" b="-54243"/>
              </a:stretch>
            </a:blipFill>
            <a:ln cap="sq"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" name="Group 7"/>
          <p:cNvGrpSpPr/>
          <p:nvPr/>
        </p:nvGrpSpPr>
        <p:grpSpPr>
          <a:xfrm>
            <a:off x="1813680" y="1967400"/>
            <a:ext cx="929160" cy="1423080"/>
            <a:chOff x="1813680" y="1967400"/>
            <a:chExt cx="929160" cy="1423080"/>
          </a:xfrm>
        </p:grpSpPr>
        <p:sp>
          <p:nvSpPr>
            <p:cNvPr id="117" name="CustomShape 8"/>
            <p:cNvSpPr/>
            <p:nvPr/>
          </p:nvSpPr>
          <p:spPr>
            <a:xfrm>
              <a:off x="1813680" y="1967400"/>
              <a:ext cx="746280" cy="1049760"/>
            </a:xfrm>
            <a:custGeom>
              <a:avLst/>
              <a:gdLst/>
              <a:ahLst/>
              <a:rect l="l" t="t" r="r" b="b"/>
              <a:pathLst>
                <a:path w="578172" h="812800">
                  <a:moveTo>
                    <a:pt x="289086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74972" y="812800"/>
                  </a:lnTo>
                  <a:lnTo>
                    <a:pt x="374972" y="406400"/>
                  </a:lnTo>
                  <a:lnTo>
                    <a:pt x="578172" y="406400"/>
                  </a:lnTo>
                  <a:lnTo>
                    <a:pt x="289086" y="0"/>
                  </a:lnTo>
                  <a:close/>
                </a:path>
              </a:pathLst>
            </a:custGeom>
            <a:solidFill>
              <a:srgbClr val="ed60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9"/>
            <p:cNvSpPr/>
            <p:nvPr/>
          </p:nvSpPr>
          <p:spPr>
            <a:xfrm>
              <a:off x="2311920" y="2336760"/>
              <a:ext cx="430920" cy="105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" name="CustomShape 10"/>
          <p:cNvSpPr/>
          <p:nvPr/>
        </p:nvSpPr>
        <p:spPr>
          <a:xfrm>
            <a:off x="2027880" y="7573680"/>
            <a:ext cx="13878360" cy="17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4544"/>
              </a:lnSpc>
              <a:tabLst>
                <a:tab algn="l" pos="0"/>
              </a:tabLst>
            </a:pPr>
            <a:r>
              <a:rPr b="0" lang="en-US" sz="3030" spc="-1" strike="noStrike">
                <a:solidFill>
                  <a:srgbClr val="343432"/>
                </a:solidFill>
                <a:latin typeface="Open Sauce"/>
                <a:ea typeface="Open Sauce"/>
              </a:rPr>
              <a:t>Open the student record and click on the "</a:t>
            </a:r>
            <a:r>
              <a:rPr b="0" lang="en-US" sz="3030" spc="-1" strike="noStrike">
                <a:solidFill>
                  <a:srgbClr val="ed604d"/>
                </a:solidFill>
                <a:latin typeface="Open Sauce"/>
                <a:ea typeface="Open Sauce"/>
              </a:rPr>
              <a:t>Edit</a:t>
            </a:r>
            <a:r>
              <a:rPr b="0" lang="en-US" sz="3030" spc="-1" strike="noStrike">
                <a:solidFill>
                  <a:srgbClr val="343432"/>
                </a:solidFill>
                <a:latin typeface="Open Sauce"/>
                <a:ea typeface="Open Sauce"/>
              </a:rPr>
              <a:t>" button. The fields will become editable. Update or correct the information as needed, then save your changes.</a:t>
            </a:r>
            <a:endParaRPr b="0" lang="en-US" sz="30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436330" r="0" b="43633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" name="Group 2"/>
          <p:cNvGrpSpPr/>
          <p:nvPr/>
        </p:nvGrpSpPr>
        <p:grpSpPr>
          <a:xfrm>
            <a:off x="684000" y="797040"/>
            <a:ext cx="16919640" cy="8868240"/>
            <a:chOff x="684000" y="797040"/>
            <a:chExt cx="16919640" cy="8868240"/>
          </a:xfrm>
        </p:grpSpPr>
        <p:sp>
          <p:nvSpPr>
            <p:cNvPr id="122" name="CustomShape 3"/>
            <p:cNvSpPr/>
            <p:nvPr/>
          </p:nvSpPr>
          <p:spPr>
            <a:xfrm>
              <a:off x="684000" y="869400"/>
              <a:ext cx="16919640" cy="8795880"/>
            </a:xfrm>
            <a:custGeom>
              <a:avLst/>
              <a:gdLst/>
              <a:ah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4"/>
            <p:cNvSpPr/>
            <p:nvPr/>
          </p:nvSpPr>
          <p:spPr>
            <a:xfrm>
              <a:off x="684000" y="797040"/>
              <a:ext cx="16919640" cy="886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" name="CustomShape 5"/>
          <p:cNvSpPr/>
          <p:nvPr/>
        </p:nvSpPr>
        <p:spPr>
          <a:xfrm>
            <a:off x="8933040" y="1683000"/>
            <a:ext cx="8325720" cy="6603120"/>
          </a:xfrm>
          <a:custGeom>
            <a:avLst/>
            <a:gdLst/>
            <a:ahLst/>
            <a:rect l="l" t="t" r="r" b="b"/>
            <a:pathLst>
              <a:path w="8326330" h="6603883">
                <a:moveTo>
                  <a:pt x="0" y="0"/>
                </a:moveTo>
                <a:lnTo>
                  <a:pt x="8326330" y="0"/>
                </a:lnTo>
                <a:lnTo>
                  <a:pt x="8326330" y="6603883"/>
                </a:lnTo>
                <a:lnTo>
                  <a:pt x="0" y="66038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 l="0" t="0" r="-8206" b="0"/>
            </a:stretch>
          </a:blipFill>
          <a:ln cap="sq"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6"/>
          <p:cNvSpPr/>
          <p:nvPr/>
        </p:nvSpPr>
        <p:spPr>
          <a:xfrm>
            <a:off x="1328040" y="1597320"/>
            <a:ext cx="7551360" cy="18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177"/>
              </a:lnSpc>
              <a:tabLst>
                <a:tab algn="l" pos="0"/>
              </a:tabLst>
            </a:pPr>
            <a:r>
              <a:rPr b="1" lang="en-US" sz="5130" spc="-103" strike="noStrike">
                <a:solidFill>
                  <a:srgbClr val="191919"/>
                </a:solidFill>
                <a:latin typeface="Open Sauce Bold"/>
                <a:ea typeface="Open Sauce Bold"/>
              </a:rPr>
              <a:t>Cancel Student Admission </a:t>
            </a:r>
            <a:endParaRPr b="0" lang="en-US" sz="5130" spc="-1" strike="noStrike"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1328040" y="3486600"/>
            <a:ext cx="7092720" cy="40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971"/>
              </a:lnSpc>
            </a:pP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To cancel a student's admission in the CMS, use the same Odoo CMS module. Search for the student whose admission you want to cancel. Open their record.</a:t>
            </a:r>
            <a:endParaRPr b="0" lang="en-US" sz="2650" spc="-1" strike="noStrike">
              <a:latin typeface="Arial"/>
            </a:endParaRPr>
          </a:p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In the form view, you will see an "</a:t>
            </a:r>
            <a:r>
              <a:rPr b="0" lang="en-US" sz="2650" spc="-1" strike="noStrike">
                <a:solidFill>
                  <a:srgbClr val="ed604d"/>
                </a:solidFill>
                <a:latin typeface="Open Sauce"/>
                <a:ea typeface="Open Sauce"/>
              </a:rPr>
              <a:t>Action</a:t>
            </a: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" button. Click on it, and a dropdown will appear with multiple options. Select "</a:t>
            </a:r>
            <a:r>
              <a:rPr b="0" lang="en-US" sz="2650" spc="-1" strike="noStrike">
                <a:solidFill>
                  <a:srgbClr val="ed604d"/>
                </a:solidFill>
                <a:latin typeface="Open Sauce"/>
                <a:ea typeface="Open Sauce"/>
              </a:rPr>
              <a:t>Change Student State.</a:t>
            </a: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"</a:t>
            </a:r>
            <a:endParaRPr b="0" lang="en-US" sz="2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 l="0" t="436330" r="0" b="43633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" name="Group 2"/>
          <p:cNvGrpSpPr/>
          <p:nvPr/>
        </p:nvGrpSpPr>
        <p:grpSpPr>
          <a:xfrm>
            <a:off x="693360" y="797040"/>
            <a:ext cx="16919640" cy="8868240"/>
            <a:chOff x="693360" y="797040"/>
            <a:chExt cx="16919640" cy="8868240"/>
          </a:xfrm>
        </p:grpSpPr>
        <p:sp>
          <p:nvSpPr>
            <p:cNvPr id="129" name="CustomShape 3"/>
            <p:cNvSpPr/>
            <p:nvPr/>
          </p:nvSpPr>
          <p:spPr>
            <a:xfrm>
              <a:off x="693360" y="869400"/>
              <a:ext cx="16919640" cy="8795880"/>
            </a:xfrm>
            <a:custGeom>
              <a:avLst/>
              <a:gdLst/>
              <a:ah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9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4"/>
            <p:cNvSpPr/>
            <p:nvPr/>
          </p:nvSpPr>
          <p:spPr>
            <a:xfrm>
              <a:off x="693360" y="797040"/>
              <a:ext cx="16919640" cy="886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" name="CustomShape 5"/>
          <p:cNvSpPr/>
          <p:nvPr/>
        </p:nvSpPr>
        <p:spPr>
          <a:xfrm>
            <a:off x="10240920" y="1755720"/>
            <a:ext cx="6372360" cy="7189560"/>
          </a:xfrm>
          <a:custGeom>
            <a:avLst/>
            <a:gdLst/>
            <a:ahLst/>
            <a:rect l="l" t="t" r="r" b="b"/>
            <a:pathLst>
              <a:path w="6373142" h="7190211">
                <a:moveTo>
                  <a:pt x="0" y="0"/>
                </a:moveTo>
                <a:lnTo>
                  <a:pt x="6373142" y="0"/>
                </a:lnTo>
                <a:lnTo>
                  <a:pt x="6373142" y="7190211"/>
                </a:lnTo>
                <a:lnTo>
                  <a:pt x="0" y="71902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 cap="sq"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"/>
          <p:cNvSpPr/>
          <p:nvPr/>
        </p:nvSpPr>
        <p:spPr>
          <a:xfrm>
            <a:off x="1526760" y="1689120"/>
            <a:ext cx="7092720" cy="302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971"/>
              </a:lnSpc>
            </a:pP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After clicking on the "</a:t>
            </a:r>
            <a:r>
              <a:rPr b="0" lang="en-US" sz="2650" spc="-1" strike="noStrike">
                <a:solidFill>
                  <a:srgbClr val="ed604d"/>
                </a:solidFill>
                <a:latin typeface="Open Sauce"/>
                <a:ea typeface="Open Sauce"/>
              </a:rPr>
              <a:t>Change Student State</a:t>
            </a: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" button, a new form will open containing the field Status.</a:t>
            </a:r>
            <a:endParaRPr b="0" lang="en-US" sz="2650" spc="-1" strike="noStrike">
              <a:latin typeface="Arial"/>
            </a:endParaRPr>
          </a:p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Select Cancel and click on the </a:t>
            </a:r>
            <a:r>
              <a:rPr b="0" lang="en-US" sz="2650" spc="-1" strike="noStrike">
                <a:solidFill>
                  <a:srgbClr val="ed604d"/>
                </a:solidFill>
                <a:latin typeface="Open Sauce"/>
                <a:ea typeface="Open Sauce"/>
              </a:rPr>
              <a:t>CHANGE STATUS </a:t>
            </a:r>
            <a:r>
              <a:rPr b="0" lang="en-US" sz="2650" spc="-1" strike="noStrike">
                <a:solidFill>
                  <a:srgbClr val="343432"/>
                </a:solidFill>
                <a:latin typeface="Open Sauce"/>
                <a:ea typeface="Open Sauce"/>
              </a:rPr>
              <a:t>button. The student's status will be updated to "Cancelled."</a:t>
            </a:r>
            <a:endParaRPr b="0" lang="en-US" sz="2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3499920" y="2558520"/>
            <a:ext cx="8892000" cy="5045040"/>
            <a:chOff x="3499920" y="2558520"/>
            <a:chExt cx="8892000" cy="5045040"/>
          </a:xfrm>
        </p:grpSpPr>
        <p:sp>
          <p:nvSpPr>
            <p:cNvPr id="134" name="CustomShape 2"/>
            <p:cNvSpPr/>
            <p:nvPr/>
          </p:nvSpPr>
          <p:spPr>
            <a:xfrm>
              <a:off x="3499920" y="2680200"/>
              <a:ext cx="8892000" cy="4923360"/>
            </a:xfrm>
            <a:custGeom>
              <a:avLst/>
              <a:gdLst/>
              <a:ah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3"/>
            <p:cNvSpPr/>
            <p:nvPr/>
          </p:nvSpPr>
          <p:spPr>
            <a:xfrm>
              <a:off x="3499920" y="2558520"/>
              <a:ext cx="8892000" cy="504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" name="CustomShape 4"/>
          <p:cNvSpPr/>
          <p:nvPr/>
        </p:nvSpPr>
        <p:spPr>
          <a:xfrm>
            <a:off x="5509800" y="4459320"/>
            <a:ext cx="6011280" cy="90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115"/>
              </a:lnSpc>
              <a:tabLst>
                <a:tab algn="l" pos="0"/>
              </a:tabLst>
            </a:pPr>
            <a:r>
              <a:rPr b="1" lang="en-US" sz="5080" spc="471" strike="noStrike">
                <a:solidFill>
                  <a:srgbClr val="ffffff"/>
                </a:solidFill>
                <a:latin typeface="Open Sauce Bold"/>
                <a:ea typeface="Open Sauce Bold"/>
              </a:rPr>
              <a:t>THANK TOU</a:t>
            </a:r>
            <a:endParaRPr b="0" lang="en-US" sz="508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5509800" y="5298120"/>
            <a:ext cx="555408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54"/>
              </a:lnSpc>
              <a:tabLst>
                <a:tab algn="l" pos="0"/>
              </a:tabLst>
            </a:pPr>
            <a:r>
              <a:rPr b="0" lang="en-US" sz="2610" spc="-52" strike="noStrike">
                <a:solidFill>
                  <a:srgbClr val="ffffff"/>
                </a:solidFill>
                <a:latin typeface="Open Sauce"/>
                <a:ea typeface="Open Sauce"/>
              </a:rPr>
              <a:t>For watching this presentation</a:t>
            </a:r>
            <a:endParaRPr b="0" lang="en-US" sz="2610" spc="-1" strike="noStrike">
              <a:latin typeface="Arial"/>
            </a:endParaRPr>
          </a:p>
        </p:txBody>
      </p:sp>
      <p:grpSp>
        <p:nvGrpSpPr>
          <p:cNvPr id="138" name="Group 6"/>
          <p:cNvGrpSpPr/>
          <p:nvPr/>
        </p:nvGrpSpPr>
        <p:grpSpPr>
          <a:xfrm>
            <a:off x="15811560" y="8007120"/>
            <a:ext cx="4200840" cy="4200840"/>
            <a:chOff x="15811560" y="8007120"/>
            <a:chExt cx="4200840" cy="4200840"/>
          </a:xfrm>
        </p:grpSpPr>
        <p:sp>
          <p:nvSpPr>
            <p:cNvPr id="139" name="CustomShape 7"/>
            <p:cNvSpPr/>
            <p:nvPr/>
          </p:nvSpPr>
          <p:spPr>
            <a:xfrm>
              <a:off x="15811560" y="8007120"/>
              <a:ext cx="4200840" cy="4200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304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8"/>
            <p:cNvSpPr/>
            <p:nvPr/>
          </p:nvSpPr>
          <p:spPr>
            <a:xfrm>
              <a:off x="16205400" y="8204040"/>
              <a:ext cx="3412800" cy="360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" name="Group 9"/>
          <p:cNvGrpSpPr/>
          <p:nvPr/>
        </p:nvGrpSpPr>
        <p:grpSpPr>
          <a:xfrm>
            <a:off x="-1868400" y="-2100600"/>
            <a:ext cx="4200840" cy="4200840"/>
            <a:chOff x="-1868400" y="-2100600"/>
            <a:chExt cx="4200840" cy="4200840"/>
          </a:xfrm>
        </p:grpSpPr>
        <p:sp>
          <p:nvSpPr>
            <p:cNvPr id="142" name="CustomShape 10"/>
            <p:cNvSpPr/>
            <p:nvPr/>
          </p:nvSpPr>
          <p:spPr>
            <a:xfrm>
              <a:off x="-1868400" y="-2100600"/>
              <a:ext cx="4200840" cy="42008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304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1"/>
            <p:cNvSpPr/>
            <p:nvPr/>
          </p:nvSpPr>
          <p:spPr>
            <a:xfrm>
              <a:off x="-1474560" y="-1903680"/>
              <a:ext cx="3412800" cy="360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" name="Group 12"/>
          <p:cNvGrpSpPr/>
          <p:nvPr/>
        </p:nvGrpSpPr>
        <p:grpSpPr>
          <a:xfrm>
            <a:off x="16067880" y="6633720"/>
            <a:ext cx="761400" cy="761400"/>
            <a:chOff x="16067880" y="6633720"/>
            <a:chExt cx="761400" cy="761400"/>
          </a:xfrm>
        </p:grpSpPr>
        <p:sp>
          <p:nvSpPr>
            <p:cNvPr id="145" name="CustomShape 13"/>
            <p:cNvSpPr/>
            <p:nvPr/>
          </p:nvSpPr>
          <p:spPr>
            <a:xfrm>
              <a:off x="16067880" y="6633720"/>
              <a:ext cx="761400" cy="76140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16139520" y="6669360"/>
              <a:ext cx="618480" cy="65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" name="Group 15"/>
          <p:cNvGrpSpPr/>
          <p:nvPr/>
        </p:nvGrpSpPr>
        <p:grpSpPr>
          <a:xfrm>
            <a:off x="-575280" y="9258480"/>
            <a:ext cx="1614240" cy="1614240"/>
            <a:chOff x="-575280" y="9258480"/>
            <a:chExt cx="1614240" cy="1614240"/>
          </a:xfrm>
        </p:grpSpPr>
        <p:sp>
          <p:nvSpPr>
            <p:cNvPr id="148" name="CustomShape 16"/>
            <p:cNvSpPr/>
            <p:nvPr/>
          </p:nvSpPr>
          <p:spPr>
            <a:xfrm>
              <a:off x="-575280" y="9258480"/>
              <a:ext cx="1614240" cy="16142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-423720" y="9334080"/>
              <a:ext cx="1311480" cy="138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2024-12-31T21:27:24Z</dcterms:modified>
  <cp:revision>7</cp:revision>
  <dc:subject/>
  <dc:title>Student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